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0.23239436619718312</c:v>
                </c:pt>
                <c:pt idx="1">
                  <c:v>0.76760563380281677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6.88253898140362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3.3932103913800304E-2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0.55663116593449047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0.15518460739517526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1.6201051991625626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0.15518460739517526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0.55663116593449047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3.1028798798026003E-2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7.4646836716113114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0.61123832915600484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0.18747065175833022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1.9571669039999398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0.18747065175833022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0.67243787395103016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0.10536440054153395</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6.3003942911959294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6.0685994573519801</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3.3924781774121726E-2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0.1032369619529625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1.0777791793475355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0.1032369619529625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2.4107628461774944E-2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6.2421432452268046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0.19602699684532165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0.10711659534810813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1.1182819994391924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0.10711659534810725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6.35793827536002E-2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6.0262363217364259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0.28285496311746972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8.6943847885650349E-2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0.90768138901849937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8.6943847885651238E-2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9.402110175623779E-2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6.7935102569955266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6.0904787809482386E-2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1.1304627710291344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0.10828335183894122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8.9921712810389742E-2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6.4294895291516454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0.10852565179751616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8.6748429310721242E-2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0.90564124692855863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8.6748429310721242E-2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0.31115766029069203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3.3304114815580377E-2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4.8516179336494956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5.8107841471875687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0.18272425249169441</c:v>
                </c:pt>
                <c:pt idx="1">
                  <c:v>0.18272425249169441</c:v>
                </c:pt>
                <c:pt idx="2">
                  <c:v>0.31561461794019929</c:v>
                </c:pt>
                <c:pt idx="3">
                  <c:v>0.318936877076412</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9.9318225921766867E-2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0.58247318733803599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0.16238916975394169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1.6953198040840611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0.1623891697539408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0.10481986245137076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5.4431732578478824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0.57244847930319231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0.16251040103696646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1.696585441412588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0.16251040103696734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0.19497238899466929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6.1783950365272551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6.3767416232267289</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0.26143596063035623</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8.8874011212808135E-2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0.92783201925205105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8.8874011212808135E-2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0.31878190313479671</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3.0240437714057933E-2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4.7444181047992844</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0.17090519493706502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0.10701633633730712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1.1172353096457321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0.10701633633730712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0.33905801921169054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5.9246831178897903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0.28982033149402131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9.5398124979995558E-2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0.99594283778981829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9.5398124979996446E-2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0.28437583300642455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7.0521014662616146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0.17578039995766392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7.9749010927692154E-2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0.83256831589627467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7.9749010927693043E-2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0.20762258837542369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7.785763803956228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6.7091883515138004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0.27839348921950524</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0.13217661925136515</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1.3799050798354084</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0.13217661925136515</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0.21305223026461295</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5.2021505121919924</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0.14890626357594883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0.1087767220216298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1.1356134854685429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0.10877672202162891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0.39017087211005208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0.25413405685067847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5.5313755858661207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0.37541528239202665</c:v>
                </c:pt>
                <c:pt idx="1">
                  <c:v>0.61461794019933569</c:v>
                </c:pt>
                <c:pt idx="2">
                  <c:v>0</c:v>
                </c:pt>
                <c:pt idx="3">
                  <c:v>9.9667774086378731E-3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0.17184316777800923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8.735496624470418E-2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0.91197340613381073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8.735496624470418E-2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0.31333324565584242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8.9189609192910524E-2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7.1611812035395603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4.2037423160162568E-2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9.3766727981586584E-2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0.97891128547684403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9.3766727981586584E-2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0.33633157307504646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0.21286734250335471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7.4410183115475483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0.34052243264367554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0.11524324082230031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1.2031230207587917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0.11524324082230031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0.10253933695469897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8.210216144423784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8.1407717056744122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0.15618280399110152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0.1110912097945489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1.1597764081787574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9.3114720569651865E-2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8.1407717056744122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4.9215466930301979</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0.32888536061396012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0.17627874680631583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1.8403250102990061</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0.17627874680631628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0.63229366630675887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0.13684287527993888</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3.7229470646804428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0.16550759758655076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0.14786124880470108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1.5436503785014661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0.14786124880470108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0.4430706098448951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6.120146321379953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6.8030352016626452</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5.5242315812942699E-2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0.50378107124702343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0.14045039613141519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1.4662821320771027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0.14045039613141519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0.50378107124702343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0.36726315992897796</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5.513553455607231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0.88039867109634562</c:v>
                </c:pt>
                <c:pt idx="1">
                  <c:v>2.6578073089701001E-2</c:v>
                </c:pt>
                <c:pt idx="2">
                  <c:v>2.9900332225913623E-2</c:v>
                </c:pt>
                <c:pt idx="3">
                  <c:v>2.9900332225913623E-2</c:v>
                </c:pt>
                <c:pt idx="4">
                  <c:v>3.3222591362126251E-3</c:v>
                </c:pt>
                <c:pt idx="5">
                  <c:v>2.9900332225913623E-2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0.21888196887812761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0.12282087684444054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1.2822324615912128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0.12282087684443965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0.30764577379086333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8.0925169477180603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3.50295177954531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2.0959052277225831E-2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1.0873345120440001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0.10415223619181901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0.37358331885652518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0.53469920903596657</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1.9507618521937</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0.11958089186877996</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0.10373347439067393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1.082962698481845</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0.10373347439067304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0.37208126350752213</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0.25920565639192805</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2.521470878725887</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0.22494019979512192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0.10463101775546413</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1.0923329233783807</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0.10463101775546413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0.3753006588973542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4.3727694598614697E-2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2.4225107780351771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0.32081811860625997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9.5755398076016185E-2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0.99967271802794722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9.5755398076017073E-2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0.34346472739944733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0.24943799179937454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4.1149821928520094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8.8442718892687733E-2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0.13292030889177608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1.3876690937619007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0.13292030889177653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0.47677142570199038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3.3215070914494049E-2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4.3566156944698653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0.16647643723462391</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0.12795606438540208</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1.335843088143883</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0.12795606438540208</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0.22527314275022015</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5.6513692809952207</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4.5440750182964376</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9.2879770817876128E-2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0.51422694570205163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0.14336262783062459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1.4966854162445982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0.14336262783062548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0.45699618514849405</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4.5104490346091044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0.35836177474402731</c:v>
                </c:pt>
                <c:pt idx="1">
                  <c:v>6.825938566552902E-3</c:v>
                </c:pt>
                <c:pt idx="2">
                  <c:v>0.52559726962457343</c:v>
                </c:pt>
                <c:pt idx="3">
                  <c:v>3.412969283276451E-3</c:v>
                </c:pt>
                <c:pt idx="4">
                  <c:v>3.412969283276451E-3</c:v>
                </c:pt>
                <c:pt idx="5">
                  <c:v>1.0238907849829351E-2</c:v>
                </c:pt>
                <c:pt idx="6">
                  <c:v>1.706484641638225E-2</c:v>
                </c:pt>
                <c:pt idx="7">
                  <c:v>3.4129692832764513E-2</c:v>
                </c:pt>
                <c:pt idx="8">
                  <c:v>4.0955631399317405E-2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6.9775693890578694E-2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0.11675992017912318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1.2189569372321838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0.11675992017912318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0.38188254652565767</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4.5777010019837716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7.9940456143710996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0.1602786415453723</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0.24965046871288887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6.9600684158944048E-2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0.72662122979783739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6.9600684158944048E-2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0.12661614878074445</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7.9338241331883834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2.094780036358479E-2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0.29889677839820017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8.3330187107897302E-2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0.86995528517146425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8.3330187107895526E-2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0.15270095054597732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8.0542670955538167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6.5410583874500254</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0.16981235697625063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0.10025008612994313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1.0465966211586126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0.10025008612994402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0.33493579570355614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6.5410583874500254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2.3962141732634579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3.9396835434790001E-2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0.15563369307447417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1.6247935896937697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0.15563369307447417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0.40033424198377832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2.3962141732634579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6.7185444684701734</c:v>
                </c:pt>
                <c:pt idx="1">
                  <c:v>6.3003942911959294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7.542059925528215</c:v>
                </c:pt>
                <c:pt idx="1">
                  <c:v>7.4646836716113114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2</c:v>
                </c:pt>
                <c:pt idx="3" formatCode="0">
                  <c:v>32</c:v>
                </c:pt>
                <c:pt idx="4"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7.1141418628053517</c:v>
                </c:pt>
                <c:pt idx="1">
                  <c:v>6.4294895291516454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6.1934854118145868</c:v>
                </c:pt>
                <c:pt idx="1">
                  <c:v>6.0262363217364259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6.6712485345284831</c:v>
                </c:pt>
                <c:pt idx="1">
                  <c:v>6.2421432452268046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4.5314036712528551</c:v>
                </c:pt>
                <c:pt idx="1">
                  <c:v>4.8516179336494956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7.0413985068111788</c:v>
                </c:pt>
                <c:pt idx="1">
                  <c:v>6.1783950365272551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5.874260126833974</c:v>
                </c:pt>
                <c:pt idx="1">
                  <c:v>5.4431732578478824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6.301075085428038</c:v>
                </c:pt>
                <c:pt idx="1">
                  <c:v>5.9246831178897903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5.3263417287954677</c:v>
                </c:pt>
                <c:pt idx="1">
                  <c:v>4.7444181047992844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7.8141310347886224</c:v>
                </c:pt>
                <c:pt idx="1">
                  <c:v>7.4410183115475483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7.1735925742225417</c:v>
                </c:pt>
                <c:pt idx="1">
                  <c:v>7.1611812035395603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30</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5.818575724475938</c:v>
                </c:pt>
                <c:pt idx="1">
                  <c:v>5.5313755858661207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5.0593638147436479</c:v>
                </c:pt>
                <c:pt idx="1">
                  <c:v>5.2021505121919924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8.6138185504653855</c:v>
                </c:pt>
                <c:pt idx="1">
                  <c:v>8.210216144423784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5.8609517481198701</c:v>
                </c:pt>
                <c:pt idx="1">
                  <c:v>6.120146321379953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4.8163793349058244</c:v>
                </c:pt>
                <c:pt idx="1">
                  <c:v>3.7229470646804428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7.9222845262025121</c:v>
                </c:pt>
                <c:pt idx="1">
                  <c:v>8.0925169477180603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6.3342675761302161</c:v>
                </c:pt>
                <c:pt idx="1">
                  <c:v>5.513553455607231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4.2280213986419062</c:v>
                </c:pt>
                <c:pt idx="1">
                  <c:v>4.1149821928520094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2.3320871055286578</c:v>
                </c:pt>
                <c:pt idx="1">
                  <c:v>2.4225107780351771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2.9674721350360431</c:v>
                </c:pt>
                <c:pt idx="1">
                  <c:v>2.521470878725887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4.5104490346091044</c:v>
                </c:pt>
                <c:pt idx="1">
                  <c:v>3.7229470646804428</c:v>
                </c:pt>
                <c:pt idx="2">
                  <c:v>6.4294895291516454</c:v>
                </c:pt>
                <c:pt idx="3">
                  <c:v>4.7444181047992844</c:v>
                </c:pt>
                <c:pt idx="4">
                  <c:v>2.3962141732634579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5.3211436403670049</c:v>
                </c:pt>
                <c:pt idx="1">
                  <c:v>4.269855114164316</c:v>
                </c:pt>
                <c:pt idx="2">
                  <c:v>6.8843600420876108</c:v>
                </c:pt>
                <c:pt idx="3">
                  <c:v>5.1670666115532793</c:v>
                </c:pt>
                <c:pt idx="4">
                  <c:v>2.8145299561714601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1.708109713522898</c:v>
                </c:pt>
                <c:pt idx="1">
                  <c:v>1.9507618521937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5.2031000516275379</c:v>
                </c:pt>
                <c:pt idx="1">
                  <c:v>4.3566156944698653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6.3135202225252147</c:v>
                </c:pt>
                <c:pt idx="1">
                  <c:v>5.6513692809952207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4.604467101311335</c:v>
                </c:pt>
                <c:pt idx="1">
                  <c:v>4.5777010019837716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5.567878419211957</c:v>
                </c:pt>
                <c:pt idx="1">
                  <c:v>4.5104490346091044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8.069157566418701</c:v>
                </c:pt>
                <c:pt idx="1">
                  <c:v>8.0542670955538167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8.1900533378264839</c:v>
                </c:pt>
                <c:pt idx="1">
                  <c:v>7.9338241331883834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6.9330165803775268</c:v>
                </c:pt>
                <c:pt idx="1">
                  <c:v>6.5410583874500254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2.3400773769471921</c:v>
                </c:pt>
                <c:pt idx="1">
                  <c:v>2.3962141732634579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7.0521014662616146</c:v>
                </c:pt>
                <c:pt idx="1">
                  <c:v>7.785763803956228</c:v>
                </c:pt>
                <c:pt idx="2">
                  <c:v>7.4646836716113114</c:v>
                </c:pt>
                <c:pt idx="3">
                  <c:v>1.9507618521937</c:v>
                </c:pt>
                <c:pt idx="4">
                  <c:v>2.4225107780351771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6.5537218457189699</c:v>
                </c:pt>
                <c:pt idx="1">
                  <c:v>7.350537487640536</c:v>
                </c:pt>
                <c:pt idx="2">
                  <c:v>7.0839385332613949</c:v>
                </c:pt>
                <c:pt idx="3">
                  <c:v>1.6866801298939851</c:v>
                </c:pt>
                <c:pt idx="4">
                  <c:v>2.166042399085196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553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RXM | Derbyshire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826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RXM | Derbyshire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3265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RXM | Derbyshire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Derbyshire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13660567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43601266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47303165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To what extent did your NHS mental health team involve you in agreeing your care plan?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51470046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Do you feel in control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Derbyshire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Involvement in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a choice on how their care and treatment was delivered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involved in agreeing their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support provided met service users'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 </a:t>
            </a:r>
            <a:r>
              <a:rPr lang="en-GB" sz="1200" b="0" noProof="0">
                <a:solidFill>
                  <a:prstClr val="black"/>
                </a:solidFill>
                <a:latin typeface="Arial"/>
              </a:rPr>
              <a:t>service users being given enough time to discuss their needs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lang="en-GB" sz="1200" b="0">
                <a:solidFill>
                  <a:prstClr val="black"/>
                </a:solidFill>
                <a:latin typeface="Arial"/>
              </a:rPr>
              <a:t>service users feeling in control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NHS mental health services asking service users for their views on the quality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5393294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8310581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53192251"/>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62305817"/>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84492573"/>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91622933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7992195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489784812"/>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615065328"/>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76025619"/>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44123041"/>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486199200"/>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0241254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324660947"/>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322685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143503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06324084"/>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635757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33022043"/>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0704591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583865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329667963"/>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424538075"/>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167852236"/>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7431580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935395458"/>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1830216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199338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586179659"/>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950007619"/>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94162360"/>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567627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0000939"/>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74332180"/>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68565635"/>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3222040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678734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651191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35923911"/>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8214445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15538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4291330384"/>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034362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8723996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5792762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354597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602637645"/>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577748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239547977"/>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5537536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681478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929717804"/>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780696520"/>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756403307"/>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117001657"/>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540661673"/>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975646199"/>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996548714"/>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740672701"/>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2940019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470652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104650602"/>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8104566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091443703"/>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3445007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232584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4245105337"/>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760500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932253723"/>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9386733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929566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7235387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6727223"/>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9565962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208239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232838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11996513"/>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182790520"/>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5156592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08992553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99664011"/>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2875663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7753735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42345668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19103354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0968387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869699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33272721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9288393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7519480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7042185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772097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6196274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18704498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3638705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47058080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5787880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3861913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5400676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49155868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3832740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8769013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1463152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21618322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32330181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20781950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2841230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347848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2312273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31967450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41508674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37614858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7982722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61696136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1697078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800523769"/>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5924589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05352465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721781668"/>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3240230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9955022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40556617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486417681"/>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6903613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0798837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63994379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870665112"/>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6789880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0705338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25001074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6227679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055517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5930341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76661168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7564771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38301999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11548052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342354233"/>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1782359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5094490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To what extent did your NHS mental health team involve you in agreeing your care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45103926"/>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Do you feel the support provided meets your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283962565"/>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424830708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8188756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70122693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28572767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68628190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32653682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24274</TotalTime>
  <Words>9028</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Derbyshire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